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0B1BC80-56F2-4DD6-B23F-7DEE1BB1516F}" v="2" dt="2022-09-01T06:02:34.068"/>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1" d="100"/>
          <a:sy n="61" d="100"/>
        </p:scale>
        <p:origin x="127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amhemanth520/Applied-Data-Science-Capstone/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4" name="TextBox 3">
            <a:extLst>
              <a:ext uri="{FF2B5EF4-FFF2-40B4-BE49-F238E27FC236}">
                <a16:creationId xmlns:a16="http://schemas.microsoft.com/office/drawing/2014/main" id="{0F70AAAB-FC52-83DA-871A-5EC127C40022}"/>
              </a:ext>
            </a:extLst>
          </p:cNvPr>
          <p:cNvSpPr txBox="1"/>
          <p:nvPr/>
        </p:nvSpPr>
        <p:spPr>
          <a:xfrm>
            <a:off x="889820" y="493587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Ram</a:t>
            </a:r>
          </a:p>
          <a:p>
            <a:r>
              <a:rPr lang="en-US" dirty="0">
                <a:solidFill>
                  <a:schemeClr val="bg2"/>
                </a:solidFill>
                <a:latin typeface="Abadi" panose="020B0604020104020204" pitchFamily="34" charset="0"/>
                <a:ea typeface="SF Pro" pitchFamily="2" charset="0"/>
                <a:cs typeface="SF Pro" pitchFamily="2" charset="0"/>
              </a:rPr>
              <a:t>01-09-2022</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https://github.com/ramhemanth520/Applied-Data-Science-Capstone/blob/main/labs-jupyter-spacex-Data%20wrangling.ipynb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https://github.com/ramhemanth520/Applied-Data-Science-Capstone/blob/main/jupyter-labs-eda-dataviz.ipynb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https://github.com/ramhemanth520/Applied-Data-Science-Capstone/blob/main/jupyter-labs-eda-sql-coursera_sqllite.ipynb</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https://github.com/ramhemanth520/Applied-Data-Science-Capstone/blob/main/Dashboard_app.ipynb</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83341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https://github.com/ramhemanth520/Applied-Data-Science-Capstone/blob/main/SpaceX_Machine%20Learning%20Prediction_Part_5.ipynb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https://github.com/ramhemanth520/Applied-Data-Science-Capstone/blob/main/jupyter-labs-spacex-data-collection-api.ipynb</a:t>
            </a:r>
            <a:endParaRPr lang="en-US" sz="2400" dirty="0"/>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https://github.com/ramhemanth520/Applied-Data-Science-Capstone/blob/main/jupyter-labs-webscraping.ipynb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1460</TotalTime>
  <Words>1776</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Ram Badana</cp:lastModifiedBy>
  <cp:revision>199</cp:revision>
  <dcterms:created xsi:type="dcterms:W3CDTF">2021-04-29T18:58:34Z</dcterms:created>
  <dcterms:modified xsi:type="dcterms:W3CDTF">2022-09-01T06:03:19Z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